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0"/>
  </p:notesMasterIdLst>
  <p:sldIdLst>
    <p:sldId id="969" r:id="rId3"/>
    <p:sldId id="1129" r:id="rId4"/>
    <p:sldId id="1146" r:id="rId5"/>
    <p:sldId id="1137" r:id="rId6"/>
    <p:sldId id="1149" r:id="rId7"/>
    <p:sldId id="1128" r:id="rId8"/>
    <p:sldId id="1130" r:id="rId9"/>
    <p:sldId id="1147" r:id="rId10"/>
    <p:sldId id="1148" r:id="rId11"/>
    <p:sldId id="1145" r:id="rId12"/>
    <p:sldId id="1150" r:id="rId13"/>
    <p:sldId id="1131" r:id="rId14"/>
    <p:sldId id="1132" r:id="rId15"/>
    <p:sldId id="1140" r:id="rId16"/>
    <p:sldId id="1151" r:id="rId17"/>
    <p:sldId id="1141" r:id="rId18"/>
    <p:sldId id="1152" r:id="rId19"/>
    <p:sldId id="1153" r:id="rId20"/>
    <p:sldId id="1159" r:id="rId21"/>
    <p:sldId id="1154" r:id="rId22"/>
    <p:sldId id="1155" r:id="rId23"/>
    <p:sldId id="1156" r:id="rId24"/>
    <p:sldId id="1157" r:id="rId25"/>
    <p:sldId id="1158" r:id="rId26"/>
    <p:sldId id="1160" r:id="rId27"/>
    <p:sldId id="1143" r:id="rId28"/>
    <p:sldId id="114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76688C-31E2-4069-9F3B-4A455E4A23B4}" v="175" dt="2021-09-11T04:14:27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6186782-E53C-43A6-9145-A31087D5DD92}"/>
    <pc:docChg chg="undo redo custSel addSld delSld modSld sldOrd">
      <pc:chgData name="Chunping Xu" userId="a5962ba47313b1f5" providerId="LiveId" clId="{06186782-E53C-43A6-9145-A31087D5DD92}" dt="2021-09-08T22:29:12.520" v="1188" actId="20577"/>
      <pc:docMkLst>
        <pc:docMk/>
      </pc:docMkLst>
      <pc:sldChg chg="modSp add del mod">
        <pc:chgData name="Chunping Xu" userId="a5962ba47313b1f5" providerId="LiveId" clId="{06186782-E53C-43A6-9145-A31087D5DD92}" dt="2021-09-08T22:21:41.667" v="1160" actId="47"/>
        <pc:sldMkLst>
          <pc:docMk/>
          <pc:sldMk cId="2306806390" sldId="845"/>
        </pc:sldMkLst>
        <pc:spChg chg="mod">
          <ac:chgData name="Chunping Xu" userId="a5962ba47313b1f5" providerId="LiveId" clId="{06186782-E53C-43A6-9145-A31087D5DD92}" dt="2021-09-03T21:14:52.902" v="1046" actId="20578"/>
          <ac:spMkLst>
            <pc:docMk/>
            <pc:sldMk cId="2306806390" sldId="845"/>
            <ac:spMk id="3" creationId="{00000000-0000-0000-0000-000000000000}"/>
          </ac:spMkLst>
        </pc:spChg>
      </pc:sldChg>
      <pc:sldChg chg="addSp delSp modSp mod setBg">
        <pc:chgData name="Chunping Xu" userId="a5962ba47313b1f5" providerId="LiveId" clId="{06186782-E53C-43A6-9145-A31087D5DD92}" dt="2021-09-08T22:21:03.542" v="1157" actId="20577"/>
        <pc:sldMkLst>
          <pc:docMk/>
          <pc:sldMk cId="3941184548" sldId="969"/>
        </pc:sldMkLst>
        <pc:spChg chg="add del">
          <ac:chgData name="Chunping Xu" userId="a5962ba47313b1f5" providerId="LiveId" clId="{06186782-E53C-43A6-9145-A31087D5DD92}" dt="2021-09-02T17:55:52.382" v="2" actId="26606"/>
          <ac:spMkLst>
            <pc:docMk/>
            <pc:sldMk cId="3941184548" sldId="969"/>
            <ac:spMk id="126" creationId="{DAB482FD-C684-4DAA-AC4C-1739F51A98A0}"/>
          </ac:spMkLst>
        </pc:spChg>
        <pc:spChg chg="mod">
          <ac:chgData name="Chunping Xu" userId="a5962ba47313b1f5" providerId="LiveId" clId="{06186782-E53C-43A6-9145-A31087D5DD92}" dt="2021-09-08T22:21:03.542" v="1157" actId="20577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06186782-E53C-43A6-9145-A31087D5DD92}" dt="2021-09-02T17:55:56.655" v="4" actId="26606"/>
          <ac:spMkLst>
            <pc:docMk/>
            <pc:sldMk cId="3941184548" sldId="969"/>
            <ac:spMk id="443" creationId="{F7471772-E57F-4CD9-9241-D264A2F782EC}"/>
          </ac:spMkLst>
        </pc:spChg>
        <pc:cxnChg chg="add del">
          <ac:chgData name="Chunping Xu" userId="a5962ba47313b1f5" providerId="LiveId" clId="{06186782-E53C-43A6-9145-A31087D5DD92}" dt="2021-09-02T17:55:52.382" v="2" actId="26606"/>
          <ac:cxnSpMkLst>
            <pc:docMk/>
            <pc:sldMk cId="3941184548" sldId="969"/>
            <ac:cxnSpMk id="128" creationId="{2DAA738B-EDF5-4694-B25A-3488245BC87C}"/>
          </ac:cxnSpMkLst>
        </pc:cxnChg>
        <pc:cxnChg chg="add del">
          <ac:chgData name="Chunping Xu" userId="a5962ba47313b1f5" providerId="LiveId" clId="{06186782-E53C-43A6-9145-A31087D5DD92}" dt="2021-09-02T17:55:56.655" v="4" actId="26606"/>
          <ac:cxnSpMkLst>
            <pc:docMk/>
            <pc:sldMk cId="3941184548" sldId="969"/>
            <ac:cxnSpMk id="444" creationId="{31CC7E9E-3FF6-4189-9B36-995A779F3C5A}"/>
          </ac:cxnSpMkLst>
        </pc:cxnChg>
      </pc:sldChg>
      <pc:sldChg chg="del">
        <pc:chgData name="Chunping Xu" userId="a5962ba47313b1f5" providerId="LiveId" clId="{06186782-E53C-43A6-9145-A31087D5DD92}" dt="2021-09-03T18:55:03.303" v="880" actId="47"/>
        <pc:sldMkLst>
          <pc:docMk/>
          <pc:sldMk cId="353901946" sldId="105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860881813" sldId="1080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366031471" sldId="109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283365752" sldId="1098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547631624" sldId="1099"/>
        </pc:sldMkLst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829457335" sldId="1105"/>
        </pc:sldMkLst>
        <pc:spChg chg="mod">
          <ac:chgData name="Chunping Xu" userId="a5962ba47313b1f5" providerId="LiveId" clId="{06186782-E53C-43A6-9145-A31087D5DD92}" dt="2021-09-03T18:57:20.817" v="8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2525696250" sldId="1106"/>
        </pc:sldMkLst>
        <pc:spChg chg="mod">
          <ac:chgData name="Chunping Xu" userId="a5962ba47313b1f5" providerId="LiveId" clId="{06186782-E53C-43A6-9145-A31087D5DD92}" dt="2021-09-03T18:58:26.603" v="88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434244980" sldId="1107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2016803796" sldId="1108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3443673820" sldId="1109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3128841211" sldId="1110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3128841211" sldId="1110"/>
            <ac:spMk id="2" creationId="{B987F394-D31D-439D-8AD8-3F7A2DD025E2}"/>
          </ac:spMkLst>
        </pc:spChg>
      </pc:sldChg>
      <pc:sldChg chg="modSp del mod">
        <pc:chgData name="Chunping Xu" userId="a5962ba47313b1f5" providerId="LiveId" clId="{06186782-E53C-43A6-9145-A31087D5DD92}" dt="2021-09-03T18:54:49.827" v="879" actId="47"/>
        <pc:sldMkLst>
          <pc:docMk/>
          <pc:sldMk cId="1512747255" sldId="1111"/>
        </pc:sldMkLst>
        <pc:spChg chg="mod">
          <ac:chgData name="Chunping Xu" userId="a5962ba47313b1f5" providerId="LiveId" clId="{06186782-E53C-43A6-9145-A31087D5DD92}" dt="2021-09-02T19:26:25.975" v="836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451078173" sldId="1112"/>
        </pc:sldMkLst>
        <pc:spChg chg="mod">
          <ac:chgData name="Chunping Xu" userId="a5962ba47313b1f5" providerId="LiveId" clId="{06186782-E53C-43A6-9145-A31087D5DD92}" dt="2021-09-02T18:19:16.757" v="31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846746371" sldId="1113"/>
        </pc:sldMkLst>
        <pc:spChg chg="mod">
          <ac:chgData name="Chunping Xu" userId="a5962ba47313b1f5" providerId="LiveId" clId="{06186782-E53C-43A6-9145-A31087D5DD92}" dt="2021-09-03T20:31:15.798" v="996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93574944" sldId="1114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163243701" sldId="1115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2768489392" sldId="1116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329411763" sldId="1117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2" creationId="{9558FB95-F646-4F11-8ABD-E02EEEEC564D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3" creationId="{774FDBA5-F0DA-4C06-9C9D-24755EEEE7B0}"/>
          </ac:spMkLst>
        </pc:spChg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474814433" sldId="1118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3" creationId="{F4FF58AD-75F2-41BB-A8D6-CBE3FA7BB7E4}"/>
          </ac:spMkLst>
        </pc:spChg>
      </pc:sldChg>
      <pc:sldChg chg="modSp del">
        <pc:chgData name="Chunping Xu" userId="a5962ba47313b1f5" providerId="LiveId" clId="{06186782-E53C-43A6-9145-A31087D5DD92}" dt="2021-09-02T19:19:05.387" v="833" actId="47"/>
        <pc:sldMkLst>
          <pc:docMk/>
          <pc:sldMk cId="4224964891" sldId="1119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3" creationId="{F4FF58AD-75F2-41BB-A8D6-CBE3FA7BB7E4}"/>
          </ac:spMkLst>
        </pc:spChg>
      </pc:sldChg>
      <pc:sldChg chg="modSp add del mod">
        <pc:chgData name="Chunping Xu" userId="a5962ba47313b1f5" providerId="LiveId" clId="{06186782-E53C-43A6-9145-A31087D5DD92}" dt="2021-09-02T19:17:55.530" v="830" actId="47"/>
        <pc:sldMkLst>
          <pc:docMk/>
          <pc:sldMk cId="2883925429" sldId="1120"/>
        </pc:sldMkLst>
        <pc:spChg chg="mod">
          <ac:chgData name="Chunping Xu" userId="a5962ba47313b1f5" providerId="LiveId" clId="{06186782-E53C-43A6-9145-A31087D5DD92}" dt="2021-09-02T18:30:43.645" v="454" actId="20577"/>
          <ac:spMkLst>
            <pc:docMk/>
            <pc:sldMk cId="2883925429" sldId="1120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6186782-E53C-43A6-9145-A31087D5DD92}" dt="2021-09-03T20:25:48.963" v="949" actId="47"/>
        <pc:sldMkLst>
          <pc:docMk/>
          <pc:sldMk cId="493769630" sldId="1121"/>
        </pc:sldMkLst>
        <pc:spChg chg="add del mod">
          <ac:chgData name="Chunping Xu" userId="a5962ba47313b1f5" providerId="LiveId" clId="{06186782-E53C-43A6-9145-A31087D5DD92}" dt="2021-09-02T18:55:53.713" v="781" actId="14100"/>
          <ac:spMkLst>
            <pc:docMk/>
            <pc:sldMk cId="493769630" sldId="1121"/>
            <ac:spMk id="3" creationId="{005139B4-EF5E-4DFF-88A6-97A787556898}"/>
          </ac:spMkLst>
        </pc:spChg>
        <pc:picChg chg="add mod">
          <ac:chgData name="Chunping Xu" userId="a5962ba47313b1f5" providerId="LiveId" clId="{06186782-E53C-43A6-9145-A31087D5DD92}" dt="2021-09-02T18:56:00.787" v="782" actId="1076"/>
          <ac:picMkLst>
            <pc:docMk/>
            <pc:sldMk cId="493769630" sldId="1121"/>
            <ac:picMk id="2" creationId="{05EECE60-D871-42BE-B68B-4FE46A375E55}"/>
          </ac:picMkLst>
        </pc:picChg>
      </pc:sldChg>
      <pc:sldChg chg="add del">
        <pc:chgData name="Chunping Xu" userId="a5962ba47313b1f5" providerId="LiveId" clId="{06186782-E53C-43A6-9145-A31087D5DD92}" dt="2021-09-02T18:56:44.488" v="784" actId="47"/>
        <pc:sldMkLst>
          <pc:docMk/>
          <pc:sldMk cId="2400408105" sldId="1122"/>
        </pc:sldMkLst>
      </pc:sldChg>
      <pc:sldChg chg="modSp add del mod ord modAnim">
        <pc:chgData name="Chunping Xu" userId="a5962ba47313b1f5" providerId="LiveId" clId="{06186782-E53C-43A6-9145-A31087D5DD92}" dt="2021-09-08T22:21:41.667" v="1160" actId="47"/>
        <pc:sldMkLst>
          <pc:docMk/>
          <pc:sldMk cId="4206742654" sldId="1122"/>
        </pc:sldMkLst>
        <pc:spChg chg="mod">
          <ac:chgData name="Chunping Xu" userId="a5962ba47313b1f5" providerId="LiveId" clId="{06186782-E53C-43A6-9145-A31087D5DD92}" dt="2021-09-03T20:27:09.895" v="952" actId="20577"/>
          <ac:spMkLst>
            <pc:docMk/>
            <pc:sldMk cId="4206742654" sldId="1122"/>
            <ac:spMk id="160782" creationId="{BDFD54D5-728E-4DE0-B8CD-BB0D37C84E5C}"/>
          </ac:spMkLst>
        </pc:spChg>
      </pc:sldChg>
      <pc:sldChg chg="modSp add del mod ord">
        <pc:chgData name="Chunping Xu" userId="a5962ba47313b1f5" providerId="LiveId" clId="{06186782-E53C-43A6-9145-A31087D5DD92}" dt="2021-09-08T22:21:41.667" v="1160" actId="47"/>
        <pc:sldMkLst>
          <pc:docMk/>
          <pc:sldMk cId="2795687584" sldId="1123"/>
        </pc:sldMkLst>
        <pc:spChg chg="mod">
          <ac:chgData name="Chunping Xu" userId="a5962ba47313b1f5" providerId="LiveId" clId="{06186782-E53C-43A6-9145-A31087D5DD92}" dt="2021-09-02T19:15:45.926" v="822"/>
          <ac:spMkLst>
            <pc:docMk/>
            <pc:sldMk cId="2795687584" sldId="1123"/>
            <ac:spMk id="160782" creationId="{BDFD54D5-728E-4DE0-B8CD-BB0D37C84E5C}"/>
          </ac:spMkLst>
        </pc:spChg>
      </pc:sldChg>
      <pc:sldChg chg="addSp modSp new del mod modAnim">
        <pc:chgData name="Chunping Xu" userId="a5962ba47313b1f5" providerId="LiveId" clId="{06186782-E53C-43A6-9145-A31087D5DD92}" dt="2021-09-02T19:13:23.673" v="813" actId="47"/>
        <pc:sldMkLst>
          <pc:docMk/>
          <pc:sldMk cId="2159688639" sldId="1124"/>
        </pc:sldMkLst>
        <pc:picChg chg="add mod">
          <ac:chgData name="Chunping Xu" userId="a5962ba47313b1f5" providerId="LiveId" clId="{06186782-E53C-43A6-9145-A31087D5DD92}" dt="2021-09-02T19:10:26.723" v="809" actId="14100"/>
          <ac:picMkLst>
            <pc:docMk/>
            <pc:sldMk cId="2159688639" sldId="1124"/>
            <ac:picMk id="2" creationId="{3C4BFAAC-CDAE-484D-97BB-8BC5A27B4AD5}"/>
          </ac:picMkLst>
        </pc:picChg>
        <pc:picChg chg="add mod">
          <ac:chgData name="Chunping Xu" userId="a5962ba47313b1f5" providerId="LiveId" clId="{06186782-E53C-43A6-9145-A31087D5DD92}" dt="2021-09-02T19:11:44.883" v="810"/>
          <ac:picMkLst>
            <pc:docMk/>
            <pc:sldMk cId="2159688639" sldId="1124"/>
            <ac:picMk id="3" creationId="{09444AEF-DF70-48A5-8593-396486A516AA}"/>
          </ac:picMkLst>
        </pc:picChg>
      </pc:sldChg>
      <pc:sldChg chg="delSp add del mod delAnim">
        <pc:chgData name="Chunping Xu" userId="a5962ba47313b1f5" providerId="LiveId" clId="{06186782-E53C-43A6-9145-A31087D5DD92}" dt="2021-09-08T22:21:41.667" v="1160" actId="47"/>
        <pc:sldMkLst>
          <pc:docMk/>
          <pc:sldMk cId="2841772708" sldId="1125"/>
        </pc:sldMkLst>
        <pc:picChg chg="del">
          <ac:chgData name="Chunping Xu" userId="a5962ba47313b1f5" providerId="LiveId" clId="{06186782-E53C-43A6-9145-A31087D5DD92}" dt="2021-09-02T19:13:13.748" v="812" actId="478"/>
          <ac:picMkLst>
            <pc:docMk/>
            <pc:sldMk cId="2841772708" sldId="1125"/>
            <ac:picMk id="3" creationId="{09444AEF-DF70-48A5-8593-396486A516AA}"/>
          </ac:picMkLst>
        </pc:pic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1313773391" sldId="1126"/>
        </pc:sldMkLst>
        <pc:spChg chg="mod">
          <ac:chgData name="Chunping Xu" userId="a5962ba47313b1f5" providerId="LiveId" clId="{06186782-E53C-43A6-9145-A31087D5DD92}" dt="2021-09-03T20:31:28.333" v="1000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776225184" sldId="1127"/>
        </pc:sldMkLst>
        <pc:spChg chg="mod">
          <ac:chgData name="Chunping Xu" userId="a5962ba47313b1f5" providerId="LiveId" clId="{06186782-E53C-43A6-9145-A31087D5DD92}" dt="2021-09-03T18:58:54.570" v="891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08:49.064" v="922"/>
        <pc:sldMkLst>
          <pc:docMk/>
          <pc:sldMk cId="1669733650" sldId="1128"/>
        </pc:sldMkLst>
        <pc:spChg chg="mod">
          <ac:chgData name="Chunping Xu" userId="a5962ba47313b1f5" providerId="LiveId" clId="{06186782-E53C-43A6-9145-A31087D5DD92}" dt="2021-09-03T20:08:49.064" v="922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1:36.585" v="1004" actId="20577"/>
        <pc:sldMkLst>
          <pc:docMk/>
          <pc:sldMk cId="3697979398" sldId="1129"/>
        </pc:sldMkLst>
        <pc:spChg chg="mod">
          <ac:chgData name="Chunping Xu" userId="a5962ba47313b1f5" providerId="LiveId" clId="{06186782-E53C-43A6-9145-A31087D5DD92}" dt="2021-09-03T20:31:36.585" v="1004" actId="2057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11:35.416" v="932"/>
        <pc:sldMkLst>
          <pc:docMk/>
          <pc:sldMk cId="1895255404" sldId="1130"/>
        </pc:sldMkLst>
        <pc:spChg chg="mod">
          <ac:chgData name="Chunping Xu" userId="a5962ba47313b1f5" providerId="LiveId" clId="{06186782-E53C-43A6-9145-A31087D5DD92}" dt="2021-09-03T20:11:35.416" v="932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5:19.483" v="1033"/>
        <pc:sldMkLst>
          <pc:docMk/>
          <pc:sldMk cId="1757391362" sldId="1131"/>
        </pc:sldMkLst>
        <pc:spChg chg="mod">
          <ac:chgData name="Chunping Xu" userId="a5962ba47313b1f5" providerId="LiveId" clId="{06186782-E53C-43A6-9145-A31087D5DD92}" dt="2021-09-03T20:35:19.483" v="1033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6:05.495" v="1036"/>
        <pc:sldMkLst>
          <pc:docMk/>
          <pc:sldMk cId="1994419938" sldId="1132"/>
        </pc:sldMkLst>
        <pc:spChg chg="mod">
          <ac:chgData name="Chunping Xu" userId="a5962ba47313b1f5" providerId="LiveId" clId="{06186782-E53C-43A6-9145-A31087D5DD92}" dt="2021-09-03T20:36:05.495" v="1036"/>
          <ac:spMkLst>
            <pc:docMk/>
            <pc:sldMk cId="1994419938" sldId="11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8:38.152" v="1180" actId="20577"/>
        <pc:sldMkLst>
          <pc:docMk/>
          <pc:sldMk cId="1463876300" sldId="1133"/>
        </pc:sldMkLst>
        <pc:spChg chg="mod">
          <ac:chgData name="Chunping Xu" userId="a5962ba47313b1f5" providerId="LiveId" clId="{06186782-E53C-43A6-9145-A31087D5DD92}" dt="2021-09-08T22:28:38.152" v="1180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02.069" v="1010" actId="47"/>
        <pc:sldMkLst>
          <pc:docMk/>
          <pc:sldMk cId="973625524" sldId="1134"/>
        </pc:sldMkLst>
        <pc:spChg chg="mod">
          <ac:chgData name="Chunping Xu" userId="a5962ba47313b1f5" providerId="LiveId" clId="{06186782-E53C-43A6-9145-A31087D5DD92}" dt="2021-09-03T20:31:57.716" v="1009" actId="20577"/>
          <ac:spMkLst>
            <pc:docMk/>
            <pc:sldMk cId="973625524" sldId="113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4.976" v="1015" actId="47"/>
        <pc:sldMkLst>
          <pc:docMk/>
          <pc:sldMk cId="2575232406" sldId="1135"/>
        </pc:sldMkLst>
        <pc:spChg chg="mod">
          <ac:chgData name="Chunping Xu" userId="a5962ba47313b1f5" providerId="LiveId" clId="{06186782-E53C-43A6-9145-A31087D5DD92}" dt="2021-09-03T20:14:42.745" v="944" actId="20577"/>
          <ac:spMkLst>
            <pc:docMk/>
            <pc:sldMk cId="2575232406" sldId="113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2.323" v="1014" actId="47"/>
        <pc:sldMkLst>
          <pc:docMk/>
          <pc:sldMk cId="4289797574" sldId="1136"/>
        </pc:sldMkLst>
        <pc:spChg chg="mod">
          <ac:chgData name="Chunping Xu" userId="a5962ba47313b1f5" providerId="LiveId" clId="{06186782-E53C-43A6-9145-A31087D5DD92}" dt="2021-09-03T20:14:51.674" v="948" actId="20577"/>
          <ac:spMkLst>
            <pc:docMk/>
            <pc:sldMk cId="4289797574" sldId="113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7:47.050" v="1178" actId="20577"/>
        <pc:sldMkLst>
          <pc:docMk/>
          <pc:sldMk cId="743969455" sldId="1137"/>
        </pc:sldMkLst>
        <pc:spChg chg="mod">
          <ac:chgData name="Chunping Xu" userId="a5962ba47313b1f5" providerId="LiveId" clId="{06186782-E53C-43A6-9145-A31087D5DD92}" dt="2021-09-08T22:27:47.050" v="117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8:48.959" v="1181" actId="47"/>
        <pc:sldMkLst>
          <pc:docMk/>
          <pc:sldMk cId="1627517099" sldId="1138"/>
        </pc:sldMkLst>
        <pc:spChg chg="mod">
          <ac:chgData name="Chunping Xu" userId="a5962ba47313b1f5" providerId="LiveId" clId="{06186782-E53C-43A6-9145-A31087D5DD92}" dt="2021-09-03T20:34:39.491" v="1028" actId="6549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9:01.934" v="1184" actId="47"/>
        <pc:sldMkLst>
          <pc:docMk/>
          <pc:sldMk cId="2379171661" sldId="1139"/>
        </pc:sldMkLst>
        <pc:spChg chg="mod">
          <ac:chgData name="Chunping Xu" userId="a5962ba47313b1f5" providerId="LiveId" clId="{06186782-E53C-43A6-9145-A31087D5DD92}" dt="2021-09-03T20:34:46.586" v="1030" actId="6549"/>
          <ac:spMkLst>
            <pc:docMk/>
            <pc:sldMk cId="2379171661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07.803" v="1041"/>
        <pc:sldMkLst>
          <pc:docMk/>
          <pc:sldMk cId="3254918424" sldId="1140"/>
        </pc:sldMkLst>
        <pc:spChg chg="mod">
          <ac:chgData name="Chunping Xu" userId="a5962ba47313b1f5" providerId="LiveId" clId="{06186782-E53C-43A6-9145-A31087D5DD92}" dt="2021-09-03T20:37:07.803" v="1041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22.841" v="1044"/>
        <pc:sldMkLst>
          <pc:docMk/>
          <pc:sldMk cId="802548021" sldId="1141"/>
        </pc:sldMkLst>
        <pc:spChg chg="mod">
          <ac:chgData name="Chunping Xu" userId="a5962ba47313b1f5" providerId="LiveId" clId="{06186782-E53C-43A6-9145-A31087D5DD92}" dt="2021-09-03T20:37:22.841" v="1044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58.408" v="1161" actId="47"/>
        <pc:sldMkLst>
          <pc:docMk/>
          <pc:sldMk cId="2581471721" sldId="1142"/>
        </pc:sldMkLst>
        <pc:spChg chg="mod">
          <ac:chgData name="Chunping Xu" userId="a5962ba47313b1f5" providerId="LiveId" clId="{06186782-E53C-43A6-9145-A31087D5DD92}" dt="2021-09-03T21:53:03.945" v="1068" actId="1076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3:12.254" v="1095"/>
        <pc:sldMkLst>
          <pc:docMk/>
          <pc:sldMk cId="4031189643" sldId="1143"/>
        </pc:sldMkLst>
        <pc:spChg chg="mod">
          <ac:chgData name="Chunping Xu" userId="a5962ba47313b1f5" providerId="LiveId" clId="{06186782-E53C-43A6-9145-A31087D5DD92}" dt="2021-09-03T21:56:41.154" v="1085"/>
          <ac:spMkLst>
            <pc:docMk/>
            <pc:sldMk cId="4031189643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9:12.520" v="1188" actId="20577"/>
        <pc:sldMkLst>
          <pc:docMk/>
          <pc:sldMk cId="713607389" sldId="1144"/>
        </pc:sldMkLst>
        <pc:spChg chg="mod">
          <ac:chgData name="Chunping Xu" userId="a5962ba47313b1f5" providerId="LiveId" clId="{06186782-E53C-43A6-9145-A31087D5DD92}" dt="2021-09-08T22:29:12.520" v="1188" actId="20577"/>
          <ac:spMkLst>
            <pc:docMk/>
            <pc:sldMk cId="713607389" sldId="1144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D076688C-31E2-4069-9F3B-4A455E4A23B4}"/>
    <pc:docChg chg="undo redo custSel addSld delSld modSld sldOrd">
      <pc:chgData name="Chunping Xu" userId="a5962ba47313b1f5" providerId="LiveId" clId="{D076688C-31E2-4069-9F3B-4A455E4A23B4}" dt="2021-09-11T04:14:27.114" v="812" actId="20578"/>
      <pc:docMkLst>
        <pc:docMk/>
      </pc:docMkLst>
      <pc:sldChg chg="modSp mod">
        <pc:chgData name="Chunping Xu" userId="a5962ba47313b1f5" providerId="LiveId" clId="{D076688C-31E2-4069-9F3B-4A455E4A23B4}" dt="2021-09-10T17:31:03.269" v="7"/>
        <pc:sldMkLst>
          <pc:docMk/>
          <pc:sldMk cId="1669733650" sldId="1128"/>
        </pc:sldMkLst>
        <pc:spChg chg="mod">
          <ac:chgData name="Chunping Xu" userId="a5962ba47313b1f5" providerId="LiveId" clId="{D076688C-31E2-4069-9F3B-4A455E4A23B4}" dt="2021-09-10T17:31:03.269" v="7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D076688C-31E2-4069-9F3B-4A455E4A23B4}" dt="2021-09-11T02:29:25.151" v="808" actId="20577"/>
        <pc:sldMkLst>
          <pc:docMk/>
          <pc:sldMk cId="1895255404" sldId="1130"/>
        </pc:sldMkLst>
        <pc:spChg chg="mod">
          <ac:chgData name="Chunping Xu" userId="a5962ba47313b1f5" providerId="LiveId" clId="{D076688C-31E2-4069-9F3B-4A455E4A23B4}" dt="2021-09-11T02:29:25.151" v="80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05.127" v="551" actId="20577"/>
        <pc:sldMkLst>
          <pc:docMk/>
          <pc:sldMk cId="1757391362" sldId="1131"/>
        </pc:sldMkLst>
        <pc:spChg chg="mod">
          <ac:chgData name="Chunping Xu" userId="a5962ba47313b1f5" providerId="LiveId" clId="{D076688C-31E2-4069-9F3B-4A455E4A23B4}" dt="2021-09-10T18:07:05.127" v="551" actId="20577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44.320" v="556" actId="20577"/>
        <pc:sldMkLst>
          <pc:docMk/>
          <pc:sldMk cId="1994419938" sldId="1132"/>
        </pc:sldMkLst>
        <pc:spChg chg="mod">
          <ac:chgData name="Chunping Xu" userId="a5962ba47313b1f5" providerId="LiveId" clId="{D076688C-31E2-4069-9F3B-4A455E4A23B4}" dt="2021-09-10T18:07:44.320" v="556" actId="20577"/>
          <ac:spMkLst>
            <pc:docMk/>
            <pc:sldMk cId="1994419938" sldId="1132"/>
            <ac:spMk id="160782" creationId="{BDFD54D5-728E-4DE0-B8CD-BB0D37C84E5C}"/>
          </ac:spMkLst>
        </pc:spChg>
      </pc:sldChg>
      <pc:sldChg chg="del">
        <pc:chgData name="Chunping Xu" userId="a5962ba47313b1f5" providerId="LiveId" clId="{D076688C-31E2-4069-9F3B-4A455E4A23B4}" dt="2021-09-08T22:39:50.770" v="0" actId="47"/>
        <pc:sldMkLst>
          <pc:docMk/>
          <pc:sldMk cId="1463876300" sldId="1133"/>
        </pc:sldMkLst>
      </pc:sldChg>
      <pc:sldChg chg="modSp mod ord">
        <pc:chgData name="Chunping Xu" userId="a5962ba47313b1f5" providerId="LiveId" clId="{D076688C-31E2-4069-9F3B-4A455E4A23B4}" dt="2021-09-10T17:41:09.051" v="168"/>
        <pc:sldMkLst>
          <pc:docMk/>
          <pc:sldMk cId="743969455" sldId="1137"/>
        </pc:sldMkLst>
        <pc:spChg chg="mod">
          <ac:chgData name="Chunping Xu" userId="a5962ba47313b1f5" providerId="LiveId" clId="{D076688C-31E2-4069-9F3B-4A455E4A23B4}" dt="2021-09-09T18:20:13.447" v="4" actId="20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8:10.821" v="562" actId="20577"/>
        <pc:sldMkLst>
          <pc:docMk/>
          <pc:sldMk cId="3254918424" sldId="1140"/>
        </pc:sldMkLst>
        <pc:spChg chg="mod">
          <ac:chgData name="Chunping Xu" userId="a5962ba47313b1f5" providerId="LiveId" clId="{D076688C-31E2-4069-9F3B-4A455E4A23B4}" dt="2021-09-10T18:08:10.821" v="562" actId="20577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13:30.887" v="570"/>
        <pc:sldMkLst>
          <pc:docMk/>
          <pc:sldMk cId="802548021" sldId="1141"/>
        </pc:sldMkLst>
        <pc:spChg chg="mod">
          <ac:chgData name="Chunping Xu" userId="a5962ba47313b1f5" providerId="LiveId" clId="{D076688C-31E2-4069-9F3B-4A455E4A23B4}" dt="2021-09-10T18:13:30.887" v="570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D076688C-31E2-4069-9F3B-4A455E4A23B4}" dt="2021-09-11T02:48:05.641" v="811"/>
        <pc:sldMkLst>
          <pc:docMk/>
          <pc:sldMk cId="4031189643" sldId="1143"/>
        </pc:sldMkLst>
        <pc:spChg chg="mod">
          <ac:chgData name="Chunping Xu" userId="a5962ba47313b1f5" providerId="LiveId" clId="{D076688C-31E2-4069-9F3B-4A455E4A23B4}" dt="2021-09-10T18:38:47.085" v="783" actId="20577"/>
          <ac:spMkLst>
            <pc:docMk/>
            <pc:sldMk cId="4031189643" sldId="1143"/>
            <ac:spMk id="160782" creationId="{BDFD54D5-728E-4DE0-B8CD-BB0D37C84E5C}"/>
          </ac:spMkLst>
        </pc:spChg>
      </pc:sldChg>
      <pc:sldChg chg="addSp modSp new mod setBg">
        <pc:chgData name="Chunping Xu" userId="a5962ba47313b1f5" providerId="LiveId" clId="{D076688C-31E2-4069-9F3B-4A455E4A23B4}" dt="2021-09-08T22:40:30.698" v="3" actId="26606"/>
        <pc:sldMkLst>
          <pc:docMk/>
          <pc:sldMk cId="3785438730" sldId="1145"/>
        </pc:sldMkLst>
        <pc:picChg chg="add mod">
          <ac:chgData name="Chunping Xu" userId="a5962ba47313b1f5" providerId="LiveId" clId="{D076688C-31E2-4069-9F3B-4A455E4A23B4}" dt="2021-09-08T22:40:30.698" v="3" actId="26606"/>
          <ac:picMkLst>
            <pc:docMk/>
            <pc:sldMk cId="3785438730" sldId="1145"/>
            <ac:picMk id="2" creationId="{240FFE5B-BF2A-41C7-943C-BF9CE8A598C7}"/>
          </ac:picMkLst>
        </pc:picChg>
      </pc:sldChg>
      <pc:sldChg chg="modSp add mod">
        <pc:chgData name="Chunping Xu" userId="a5962ba47313b1f5" providerId="LiveId" clId="{D076688C-31E2-4069-9F3B-4A455E4A23B4}" dt="2021-09-11T02:25:12.408" v="791" actId="20577"/>
        <pc:sldMkLst>
          <pc:docMk/>
          <pc:sldMk cId="142209381" sldId="1146"/>
        </pc:sldMkLst>
        <pc:spChg chg="mod">
          <ac:chgData name="Chunping Xu" userId="a5962ba47313b1f5" providerId="LiveId" clId="{D076688C-31E2-4069-9F3B-4A455E4A23B4}" dt="2021-09-11T02:25:12.408" v="791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7:48:11.771" v="232" actId="6549"/>
        <pc:sldMkLst>
          <pc:docMk/>
          <pc:sldMk cId="2206473954" sldId="1147"/>
        </pc:sldMkLst>
        <pc:spChg chg="mod">
          <ac:chgData name="Chunping Xu" userId="a5962ba47313b1f5" providerId="LiveId" clId="{D076688C-31E2-4069-9F3B-4A455E4A23B4}" dt="2021-09-10T17:48:11.771" v="232" actId="6549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076688C-31E2-4069-9F3B-4A455E4A23B4}" dt="2021-09-11T01:15:00.254" v="789"/>
        <pc:sldMkLst>
          <pc:docMk/>
          <pc:sldMk cId="795952367" sldId="1148"/>
        </pc:sldMkLst>
        <pc:spChg chg="mod">
          <ac:chgData name="Chunping Xu" userId="a5962ba47313b1f5" providerId="LiveId" clId="{D076688C-31E2-4069-9F3B-4A455E4A23B4}" dt="2021-09-11T01:14:46.633" v="788" actId="20577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03.303" v="563" actId="207"/>
        <pc:sldMkLst>
          <pc:docMk/>
          <pc:sldMk cId="220205321" sldId="1149"/>
        </pc:sldMkLst>
        <pc:spChg chg="mod">
          <ac:chgData name="Chunping Xu" userId="a5962ba47313b1f5" providerId="LiveId" clId="{D076688C-31E2-4069-9F3B-4A455E4A23B4}" dt="2021-09-10T18:11:03.303" v="563" actId="20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04:42.859" v="539" actId="20577"/>
        <pc:sldMkLst>
          <pc:docMk/>
          <pc:sldMk cId="3870933344" sldId="1150"/>
        </pc:sldMkLst>
        <pc:spChg chg="mod">
          <ac:chgData name="Chunping Xu" userId="a5962ba47313b1f5" providerId="LiveId" clId="{D076688C-31E2-4069-9F3B-4A455E4A23B4}" dt="2021-09-10T18:04:42.859" v="539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29.521" v="567" actId="207"/>
        <pc:sldMkLst>
          <pc:docMk/>
          <pc:sldMk cId="504102757" sldId="1151"/>
        </pc:sldMkLst>
        <pc:spChg chg="mod">
          <ac:chgData name="Chunping Xu" userId="a5962ba47313b1f5" providerId="LiveId" clId="{D076688C-31E2-4069-9F3B-4A455E4A23B4}" dt="2021-09-10T18:11:29.521" v="567" actId="207"/>
          <ac:spMkLst>
            <pc:docMk/>
            <pc:sldMk cId="504102757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4:53.074" v="576"/>
        <pc:sldMkLst>
          <pc:docMk/>
          <pc:sldMk cId="3352547497" sldId="1152"/>
        </pc:sldMkLst>
        <pc:spChg chg="mod">
          <ac:chgData name="Chunping Xu" userId="a5962ba47313b1f5" providerId="LiveId" clId="{D076688C-31E2-4069-9F3B-4A455E4A23B4}" dt="2021-09-10T18:14:53.074" v="576"/>
          <ac:spMkLst>
            <pc:docMk/>
            <pc:sldMk cId="3352547497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19.878" v="581" actId="20577"/>
        <pc:sldMkLst>
          <pc:docMk/>
          <pc:sldMk cId="2072198546" sldId="1153"/>
        </pc:sldMkLst>
        <pc:spChg chg="mod">
          <ac:chgData name="Chunping Xu" userId="a5962ba47313b1f5" providerId="LiveId" clId="{D076688C-31E2-4069-9F3B-4A455E4A23B4}" dt="2021-09-10T18:31:19.878" v="581" actId="20577"/>
          <ac:spMkLst>
            <pc:docMk/>
            <pc:sldMk cId="2072198546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2:04.500" v="588"/>
        <pc:sldMkLst>
          <pc:docMk/>
          <pc:sldMk cId="3155674480" sldId="1154"/>
        </pc:sldMkLst>
        <pc:spChg chg="mod">
          <ac:chgData name="Chunping Xu" userId="a5962ba47313b1f5" providerId="LiveId" clId="{D076688C-31E2-4069-9F3B-4A455E4A23B4}" dt="2021-09-10T18:32:04.500" v="588"/>
          <ac:spMkLst>
            <pc:docMk/>
            <pc:sldMk cId="3155674480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02.788" v="593"/>
        <pc:sldMkLst>
          <pc:docMk/>
          <pc:sldMk cId="3490040357" sldId="1155"/>
        </pc:sldMkLst>
        <pc:spChg chg="mod">
          <ac:chgData name="Chunping Xu" userId="a5962ba47313b1f5" providerId="LiveId" clId="{D076688C-31E2-4069-9F3B-4A455E4A23B4}" dt="2021-09-10T18:33:02.788" v="593"/>
          <ac:spMkLst>
            <pc:docMk/>
            <pc:sldMk cId="349004035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29.864" v="600" actId="20577"/>
        <pc:sldMkLst>
          <pc:docMk/>
          <pc:sldMk cId="3622664590" sldId="1156"/>
        </pc:sldMkLst>
        <pc:spChg chg="mod">
          <ac:chgData name="Chunping Xu" userId="a5962ba47313b1f5" providerId="LiveId" clId="{D076688C-31E2-4069-9F3B-4A455E4A23B4}" dt="2021-09-10T18:33:29.864" v="600" actId="20577"/>
          <ac:spMkLst>
            <pc:docMk/>
            <pc:sldMk cId="3622664590" sldId="11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49.426" v="603"/>
        <pc:sldMkLst>
          <pc:docMk/>
          <pc:sldMk cId="789726674" sldId="1157"/>
        </pc:sldMkLst>
        <pc:spChg chg="mod">
          <ac:chgData name="Chunping Xu" userId="a5962ba47313b1f5" providerId="LiveId" clId="{D076688C-31E2-4069-9F3B-4A455E4A23B4}" dt="2021-09-10T18:33:49.426" v="603"/>
          <ac:spMkLst>
            <pc:docMk/>
            <pc:sldMk cId="789726674" sldId="11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1T04:14:27.114" v="812" actId="20578"/>
        <pc:sldMkLst>
          <pc:docMk/>
          <pc:sldMk cId="765446643" sldId="1158"/>
        </pc:sldMkLst>
        <pc:spChg chg="mod">
          <ac:chgData name="Chunping Xu" userId="a5962ba47313b1f5" providerId="LiveId" clId="{D076688C-31E2-4069-9F3B-4A455E4A23B4}" dt="2021-09-11T04:14:27.114" v="812" actId="20578"/>
          <ac:spMkLst>
            <pc:docMk/>
            <pc:sldMk cId="765446643" sldId="11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36.929" v="583" actId="207"/>
        <pc:sldMkLst>
          <pc:docMk/>
          <pc:sldMk cId="2446368935" sldId="1159"/>
        </pc:sldMkLst>
        <pc:spChg chg="mod">
          <ac:chgData name="Chunping Xu" userId="a5962ba47313b1f5" providerId="LiveId" clId="{D076688C-31E2-4069-9F3B-4A455E4A23B4}" dt="2021-09-10T18:31:36.929" v="583" actId="207"/>
          <ac:spMkLst>
            <pc:docMk/>
            <pc:sldMk cId="2446368935" sldId="11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5:12.147" v="650" actId="20577"/>
        <pc:sldMkLst>
          <pc:docMk/>
          <pc:sldMk cId="3434293450" sldId="1160"/>
        </pc:sldMkLst>
        <pc:spChg chg="mod">
          <ac:chgData name="Chunping Xu" userId="a5962ba47313b1f5" providerId="LiveId" clId="{D076688C-31E2-4069-9F3B-4A455E4A23B4}" dt="2021-09-10T18:35:12.147" v="650" actId="20577"/>
          <ac:spMkLst>
            <pc:docMk/>
            <pc:sldMk cId="3434293450" sldId="11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传 道 书</a:t>
            </a:r>
            <a:endParaRPr lang="en-US" altLang="zh-CN" sz="6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探讨问题：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、当进入（或即将）人生下半场，有时面对“人生不如意，事十常八九”的境况时，我的心态是如何的？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、当看到社会上有不公义的现象而自己又无能为力时，我会作如何的反应？</a:t>
            </a:r>
          </a:p>
        </p:txBody>
      </p:sp>
    </p:spTree>
    <p:extLst>
      <p:ext uri="{BB962C8B-B14F-4D97-AF65-F5344CB8AC3E}">
        <p14:creationId xmlns:p14="http://schemas.microsoft.com/office/powerpoint/2010/main" val="14220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1:12-1:18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2:1-2:11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3:1-3:22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4:1-4:16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5:1-2:20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74396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3:1-22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3:1-15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人生无法阻止万事的运作。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3:16-22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人生无法阻止奸恶和审判。</a:t>
            </a:r>
          </a:p>
        </p:txBody>
      </p:sp>
    </p:spTree>
    <p:extLst>
      <p:ext uri="{BB962C8B-B14F-4D97-AF65-F5344CB8AC3E}">
        <p14:creationId xmlns:p14="http://schemas.microsoft.com/office/powerpoint/2010/main" val="220205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凡事都有定期，天下万务都有定时。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生有时，死有时；栽种有时，拔出所栽种的也有时；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杀戮有时，医治有时；拆毁有时，建造有时；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哭有时，笑有时；哀恸有时，跳舞有时；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抛掷石头有时，堆聚石头有时；怀抱有时，不怀抱有时；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寻找有时，失落有时；保守有时，舍弃有时；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撕裂有时，缝补有时；静默有时，言语有时；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喜爱有时，恨恶有时；争战有时，和好有时。</a:t>
            </a:r>
          </a:p>
        </p:txBody>
      </p:sp>
    </p:spTree>
    <p:extLst>
      <p:ext uri="{BB962C8B-B14F-4D97-AF65-F5344CB8AC3E}">
        <p14:creationId xmlns:p14="http://schemas.microsoft.com/office/powerpoint/2010/main" val="166973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凡事都有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定期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，天下万务都有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定时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For everything there is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 season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, and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 time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for every matter under heaven: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生有时，死有时；栽种有时，拔出所栽种的也有时；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a time to be born, and a time to die; a time to plant, and a time to pluck up what is planted;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一个时期、一个时候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”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不要落入宿命论（排斥人的自由意志和人的责任）。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25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生有时，死有时；栽种有时，拔出所栽种的也有时；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杀戮有时，医治有时；拆毁有时，建造有时；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哭有时，笑有时；哀恸有时，跳舞有时；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抛掷石头有时，堆聚石头有时；怀抱有时，不怀抱有时；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寻找有时，失落有时；保守有时，舍弃有时；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撕裂有时，缝补有时；静默有时，言语有时；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喜爱有时，恨恶有时；争战有时，和好有时。</a:t>
            </a:r>
          </a:p>
        </p:txBody>
      </p:sp>
    </p:spTree>
    <p:extLst>
      <p:ext uri="{BB962C8B-B14F-4D97-AF65-F5344CB8AC3E}">
        <p14:creationId xmlns:p14="http://schemas.microsoft.com/office/powerpoint/2010/main" val="220647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组对比，在生活中都能观察、体验。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喜爱有时，恨恶有时；争战有时，和好有时。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恋人变仇人、中越边境战争。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还可以引申，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如：风光有时，没落有时。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女神变女囚？</a:t>
            </a:r>
          </a:p>
        </p:txBody>
      </p:sp>
    </p:spTree>
    <p:extLst>
      <p:ext uri="{BB962C8B-B14F-4D97-AF65-F5344CB8AC3E}">
        <p14:creationId xmlns:p14="http://schemas.microsoft.com/office/powerpoint/2010/main" val="79595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0FFE5B-BF2A-41C7-943C-BF9CE8A598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38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组对比。此处，传道者不是教导人以智慧看准时机去行事，而是指出一切事情皆在运行，人虽努力也不能改变自然规律和事物的循环，也无法掌控自己的人生。</a:t>
            </a:r>
          </a:p>
        </p:txBody>
      </p:sp>
    </p:spTree>
    <p:extLst>
      <p:ext uri="{BB962C8B-B14F-4D97-AF65-F5344CB8AC3E}">
        <p14:creationId xmlns:p14="http://schemas.microsoft.com/office/powerpoint/2010/main" val="3870933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）对于虚空的无限感慨和无奈。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这样看来，做事的人在他的劳碌上有甚么益处呢？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现今的事早先就有了，将来的事早已也有了，并且上帝使已过的事重新再来（或译：并且上帝再寻回已过的事）。</a:t>
            </a:r>
          </a:p>
        </p:txBody>
      </p:sp>
    </p:spTree>
    <p:extLst>
      <p:ext uri="{BB962C8B-B14F-4D97-AF65-F5344CB8AC3E}">
        <p14:creationId xmlns:p14="http://schemas.microsoft.com/office/powerpoint/2010/main" val="1757391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）面对虚空的一点省悟。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我见上帝叫世人劳苦，使他们在其中受经练。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上帝造万物，各按其时成为美好，又将永生（原文是永远）安置在世人心里。然而上帝从始至终的作为，人不能参透。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我知道上帝一切所做的都必永存；无所增添，无所减少。上帝这样行，是要人在他面前存敬畏的心。</a:t>
            </a:r>
          </a:p>
        </p:txBody>
      </p:sp>
    </p:spTree>
    <p:extLst>
      <p:ext uri="{BB962C8B-B14F-4D97-AF65-F5344CB8AC3E}">
        <p14:creationId xmlns:p14="http://schemas.microsoft.com/office/powerpoint/2010/main" val="1994419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）面对虚空的一点释放。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我知道世人，莫强如终身喜乐行善；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并且人人吃喝，在他一切劳碌中享福，这也是上帝的恩赐。</a:t>
            </a:r>
          </a:p>
        </p:txBody>
      </p:sp>
    </p:spTree>
    <p:extLst>
      <p:ext uri="{BB962C8B-B14F-4D97-AF65-F5344CB8AC3E}">
        <p14:creationId xmlns:p14="http://schemas.microsoft.com/office/powerpoint/2010/main" val="3254918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3:1-22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3:1-15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人生无法阻止万事的运作。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3:16-22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人生无法阻止奸恶和审判。</a:t>
            </a:r>
          </a:p>
        </p:txBody>
      </p:sp>
    </p:spTree>
    <p:extLst>
      <p:ext uri="{BB962C8B-B14F-4D97-AF65-F5344CB8AC3E}">
        <p14:creationId xmlns:p14="http://schemas.microsoft.com/office/powerpoint/2010/main" val="504102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我又见日光之下，在审判之处有奸恶，在公义之处也有奸恶。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我心里说，上帝必审判义人和恶人；因为在那里，各样事务，一切工作，都有定时。</a:t>
            </a:r>
          </a:p>
        </p:txBody>
      </p:sp>
    </p:spTree>
    <p:extLst>
      <p:ext uri="{BB962C8B-B14F-4D97-AF65-F5344CB8AC3E}">
        <p14:creationId xmlns:p14="http://schemas.microsoft.com/office/powerpoint/2010/main" val="80254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我心里说，这乃为世人的缘故，是上帝要试验他们，使他们觉得自己不过像兽一样。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因为世人遭遇的，兽也遭遇，所遭遇的都是一样：这个怎样死，那个也怎样死，气息都是一样。人不能强于兽，都是虚空。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都归一处，都是出于尘土，也都归于尘土。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谁知道人的灵是往上升，兽的魂是下入地呢？</a:t>
            </a:r>
          </a:p>
        </p:txBody>
      </p:sp>
    </p:spTree>
    <p:extLst>
      <p:ext uri="{BB962C8B-B14F-4D97-AF65-F5344CB8AC3E}">
        <p14:creationId xmlns:p14="http://schemas.microsoft.com/office/powerpoint/2010/main" val="3352547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故此，我见人莫强如在他经营的事上喜乐，因为这是他的分。他身后的事谁能使他回来得见呢？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我知道世人，莫强如终身喜乐行善；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并且人人吃喝，在他一切劳碌中享福，这也是上帝的恩赐。</a:t>
            </a:r>
          </a:p>
        </p:txBody>
      </p:sp>
    </p:spTree>
    <p:extLst>
      <p:ext uri="{BB962C8B-B14F-4D97-AF65-F5344CB8AC3E}">
        <p14:creationId xmlns:p14="http://schemas.microsoft.com/office/powerpoint/2010/main" val="207219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传道者对虚空的个人体验。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1:12-1:18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我有智慧是虚空。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2:1-2:11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我能享乐是虚空。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2:12-2:26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我在劳碌是虚空。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传道者对虚空的观察和思索。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3:1-3:22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人生无法掌控是虚空。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4:1-4:16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人生努力无果是虚空。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5:1-2:20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人生没有安息是虚空。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6:1-6:12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人生富而不足是虚空。</a:t>
            </a:r>
          </a:p>
        </p:txBody>
      </p:sp>
    </p:spTree>
    <p:extLst>
      <p:ext uri="{BB962C8B-B14F-4D97-AF65-F5344CB8AC3E}">
        <p14:creationId xmlns:p14="http://schemas.microsoft.com/office/powerpoint/2010/main" val="2446368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）虚空之活着受欺压（延伸：受苦受累）。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我又转念，见日光之下所行的一切欺压。看哪，受欺压的流泪，且无人安慰；欺压他们的有势力，也无人安慰他们。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因此，我赞叹那早已死的死人，胜过那还活着的活人。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并且我以为那未曾生的，就是未见过日光之下恶事的，比这两等人更强。</a:t>
            </a:r>
          </a:p>
        </p:txBody>
      </p:sp>
    </p:spTree>
    <p:extLst>
      <p:ext uri="{BB962C8B-B14F-4D97-AF65-F5344CB8AC3E}">
        <p14:creationId xmlns:p14="http://schemas.microsoft.com/office/powerpoint/2010/main" val="3155674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）虚空之能干被嫉妒（而不得安宁）。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我又见人为一切的劳碌和各样灵巧的工作就被邻舍嫉妒。这也是虚空，也是捕风。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愚昧人抱着手，吃自己的肉。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满了一把，得享安静，强如满了两把，劳碌捕风。</a:t>
            </a:r>
          </a:p>
        </p:txBody>
      </p:sp>
    </p:spTree>
    <p:extLst>
      <p:ext uri="{BB962C8B-B14F-4D97-AF65-F5344CB8AC3E}">
        <p14:creationId xmlns:p14="http://schemas.microsoft.com/office/powerpoint/2010/main" val="3490040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）虚空之无子竟积财不息。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我又转念，见日光之下有一件虚空的事：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有人孤单无二，无子无兄，竟劳碌不息，眼目也不以钱财为足。他说：「我劳劳碌碌，刻苦自己，不享福乐，到底是为谁呢？」这也是虚空，是极重的劳苦。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64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两个人总比一个人好，因为二人劳碌同得美好的果效。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若是跌倒，这人可以扶起他的同伴；若是孤身跌倒，没有别人扶起他来，这人就有祸了。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再者，二人同睡就都暖和，一人独睡怎能暖和呢？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有人攻胜孤身一人，若有二人便能敌挡他；三股合成的绳子不容易折断。</a:t>
            </a:r>
          </a:p>
        </p:txBody>
      </p:sp>
    </p:spTree>
    <p:extLst>
      <p:ext uri="{BB962C8B-B14F-4D97-AF65-F5344CB8AC3E}">
        <p14:creationId xmlns:p14="http://schemas.microsoft.com/office/powerpoint/2010/main" val="789726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）虚空之成功亦是捕风。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贫穷而有智慧的少年人胜过年老不肯纳谏的愚昧王。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这人是从监牢中出来作王，在他国中，生来原是贫穷的。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我见日光之下一切行动的活人都随从那第二位，就是起来代替老王的少年人。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他所治理的众人就是他的百姓，多得无数；在他后来的人尚且不喜悦他。这真是虚空，也是捕风。</a:t>
            </a:r>
          </a:p>
        </p:txBody>
      </p:sp>
    </p:spTree>
    <p:extLst>
      <p:ext uri="{BB962C8B-B14F-4D97-AF65-F5344CB8AC3E}">
        <p14:creationId xmlns:p14="http://schemas.microsoft.com/office/powerpoint/2010/main" val="765446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基督徒当有的对日光之上的省悟。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我见上帝叫世人劳苦，使他们在其中受经练。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上帝造万物，各按其时成为美好，又将永生（原文是永远）安置在世人心里。然而上帝从始至终的作为，人不能参透。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我知道上帝一切所做的都必永存；无所增添，无所减少。上帝这样行，是要人在他面前存敬畏的心。</a:t>
            </a:r>
          </a:p>
        </p:txBody>
      </p:sp>
    </p:spTree>
    <p:extLst>
      <p:ext uri="{BB962C8B-B14F-4D97-AF65-F5344CB8AC3E}">
        <p14:creationId xmlns:p14="http://schemas.microsoft.com/office/powerpoint/2010/main" val="3434293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探讨：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、当进入（或即将）人生下半场，有时面对“人生不如意，事十常八九”的境况时，我的心态通常是如何的？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、当看到社会上有不公义的现象而自己又无能为力时，我会作如何的反应？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、回顾我的人生境遇，和面对今天，我能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在享受日光之下的劳碌吗？</a:t>
            </a:r>
          </a:p>
        </p:txBody>
      </p:sp>
    </p:spTree>
    <p:extLst>
      <p:ext uri="{BB962C8B-B14F-4D97-AF65-F5344CB8AC3E}">
        <p14:creationId xmlns:p14="http://schemas.microsoft.com/office/powerpoint/2010/main" val="4031189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r>
              <a:rPr lang="en-US" altLang="zh-CN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》5-6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11318</TotalTime>
  <Words>2257</Words>
  <Application>Microsoft Office PowerPoint</Application>
  <PresentationFormat>Widescreen</PresentationFormat>
  <Paragraphs>132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2021-09-11T04:14:35Z</dcterms:modified>
</cp:coreProperties>
</file>